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775200" cy="10541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584200"/>
            <a:ext cx="931468" cy="787400"/>
          </a:xfrm>
          <a:prstGeom prst="rect"/>
          <a:solidFill>
            <a:srgbClr val="C8C8C8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982167" y="723900"/>
            <a:ext cx="16093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5" name=""/>
          <p:cNvSpPr/>
          <p:nvPr/>
        </p:nvSpPr>
        <p:spPr>
          <a:xfrm>
            <a:off x="1769668" y="584200"/>
            <a:ext cx="931468" cy="787400"/>
          </a:xfrm>
          <a:prstGeom prst="rect"/>
          <a:solidFill>
            <a:srgbClr val="C8C8C8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2167636" y="723900"/>
            <a:ext cx="16093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711200" y="965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X</a:t>
            </a:r>
          </a:p>
        </p:txBody>
      </p:sp>
      <p:sp>
        <p:nvSpPr>
          <p:cNvPr id="8" name=""/>
          <p:cNvSpPr/>
          <p:nvPr/>
        </p:nvSpPr>
        <p:spPr>
          <a:xfrm>
            <a:off x="1176934" y="965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Y</a:t>
            </a:r>
          </a:p>
        </p:txBody>
      </p:sp>
      <p:cxnSp>
        <p:nvCxnSpPr>
          <p:cNvPr id="9" name=""/>
          <p:cNvCxnSpPr/>
          <p:nvPr/>
        </p:nvCxnSpPr>
        <p:spPr>
          <a:xfrm>
            <a:off x="922934" y="11049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0" name=""/>
          <p:cNvSpPr/>
          <p:nvPr/>
        </p:nvSpPr>
        <p:spPr>
          <a:xfrm>
            <a:off x="1896668" y="965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X</a:t>
            </a:r>
          </a:p>
        </p:txBody>
      </p:sp>
      <p:sp>
        <p:nvSpPr>
          <p:cNvPr id="11" name=""/>
          <p:cNvSpPr/>
          <p:nvPr/>
        </p:nvSpPr>
        <p:spPr>
          <a:xfrm>
            <a:off x="2362403" y="965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Y</a:t>
            </a:r>
          </a:p>
        </p:txBody>
      </p:sp>
      <p:cxnSp>
        <p:nvCxnSpPr>
          <p:cNvPr id="12" name=""/>
          <p:cNvCxnSpPr/>
          <p:nvPr/>
        </p:nvCxnSpPr>
        <p:spPr>
          <a:xfrm>
            <a:off x="2108403" y="11049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2955137" y="584200"/>
            <a:ext cx="942644" cy="787400"/>
          </a:xfrm>
          <a:prstGeom prst="rect"/>
          <a:solidFill>
            <a:srgbClr val="00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3353104" y="723900"/>
            <a:ext cx="1721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5" name=""/>
          <p:cNvSpPr/>
          <p:nvPr/>
        </p:nvSpPr>
        <p:spPr>
          <a:xfrm>
            <a:off x="4151782" y="584200"/>
            <a:ext cx="942644" cy="787400"/>
          </a:xfrm>
          <a:prstGeom prst="rect"/>
          <a:solidFill>
            <a:srgbClr val="00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6" name=""/>
          <p:cNvSpPr/>
          <p:nvPr/>
        </p:nvSpPr>
        <p:spPr>
          <a:xfrm>
            <a:off x="4549749" y="723900"/>
            <a:ext cx="1721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17" name=""/>
          <p:cNvSpPr/>
          <p:nvPr/>
        </p:nvSpPr>
        <p:spPr>
          <a:xfrm>
            <a:off x="3082137" y="965200"/>
            <a:ext cx="200355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</a:t>
            </a:r>
          </a:p>
        </p:txBody>
      </p:sp>
      <p:sp>
        <p:nvSpPr>
          <p:cNvPr id="18" name=""/>
          <p:cNvSpPr/>
          <p:nvPr/>
        </p:nvSpPr>
        <p:spPr>
          <a:xfrm>
            <a:off x="3536492" y="965200"/>
            <a:ext cx="234289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</a:t>
            </a:r>
          </a:p>
        </p:txBody>
      </p:sp>
      <p:cxnSp>
        <p:nvCxnSpPr>
          <p:cNvPr id="19" name=""/>
          <p:cNvCxnSpPr/>
          <p:nvPr/>
        </p:nvCxnSpPr>
        <p:spPr>
          <a:xfrm>
            <a:off x="3282492" y="11049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2701137" y="888022"/>
            <a:ext cx="835355" cy="118894"/>
          </a:xfrm>
          <a:custGeom>
            <a:pathLst>
              <a:path w="835355" h="118894">
                <a:moveTo>
                  <a:pt x="835355" y="118894"/>
                </a:moveTo>
                <a:cubicBezTo>
                  <a:pt x="778694" y="76853"/>
                  <a:pt x="709166" y="32998"/>
                  <a:pt x="644855" y="13677"/>
                </a:cubicBezTo>
                <a:cubicBezTo>
                  <a:pt x="599331" y="0"/>
                  <a:pt x="599331" y="0"/>
                  <a:pt x="317500" y="13677"/>
                </a:cubicBezTo>
                <a:cubicBezTo>
                  <a:pt x="230762" y="17886"/>
                  <a:pt x="115428" y="27682"/>
                  <a:pt x="0" y="38898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1" name=""/>
          <p:cNvSpPr/>
          <p:nvPr/>
        </p:nvSpPr>
        <p:spPr>
          <a:xfrm>
            <a:off x="4278782" y="965200"/>
            <a:ext cx="200355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</a:t>
            </a:r>
          </a:p>
        </p:txBody>
      </p:sp>
      <p:sp>
        <p:nvSpPr>
          <p:cNvPr id="22" name=""/>
          <p:cNvSpPr/>
          <p:nvPr/>
        </p:nvSpPr>
        <p:spPr>
          <a:xfrm>
            <a:off x="4733137" y="965200"/>
            <a:ext cx="234289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</a:t>
            </a:r>
          </a:p>
        </p:txBody>
      </p:sp>
      <p:cxnSp>
        <p:nvCxnSpPr>
          <p:cNvPr id="23" name=""/>
          <p:cNvCxnSpPr/>
          <p:nvPr/>
        </p:nvCxnSpPr>
        <p:spPr>
          <a:xfrm>
            <a:off x="4479137" y="11049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4" name=""/>
          <p:cNvSpPr/>
          <p:nvPr/>
        </p:nvSpPr>
        <p:spPr>
          <a:xfrm>
            <a:off x="2701137" y="1195287"/>
            <a:ext cx="2032000" cy="367991"/>
          </a:xfrm>
          <a:custGeom>
            <a:pathLst>
              <a:path w="2032000" h="367991">
                <a:moveTo>
                  <a:pt x="2032000" y="0"/>
                </a:moveTo>
                <a:cubicBezTo>
                  <a:pt x="1974441" y="41103"/>
                  <a:pt x="1904153" y="86367"/>
                  <a:pt x="1841500" y="112812"/>
                </a:cubicBezTo>
                <a:cubicBezTo>
                  <a:pt x="1636999" y="199129"/>
                  <a:pt x="1636999" y="199129"/>
                  <a:pt x="1260144" y="239812"/>
                </a:cubicBezTo>
                <a:cubicBezTo>
                  <a:pt x="834758" y="285735"/>
                  <a:pt x="598706" y="367991"/>
                  <a:pt x="190499" y="239812"/>
                </a:cubicBezTo>
                <a:cubicBezTo>
                  <a:pt x="127785" y="220120"/>
                  <a:pt x="63138" y="189217"/>
                  <a:pt x="0" y="152544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